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6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2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4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6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6.png"/><Relationship Id="rId2" Type="http://schemas.openxmlformats.org/officeDocument/2006/relationships/video" Target="../media/media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97.png"/><Relationship Id="rId1" Type="http://schemas.microsoft.com/office/2007/relationships/media" Target="../media/media1.gif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5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9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2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8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06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2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7147" y="1375243"/>
            <a:ext cx="4176171" cy="4082367"/>
            <a:chOff x="8695943" y="2269858"/>
            <a:chExt cx="6264256" cy="612355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6004865" y="1261018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84971" y="2586439"/>
            <a:ext cx="5008732" cy="2144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라이브러리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히트맵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사용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317454" y="554714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61725" y="494579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1725" y="5485871"/>
            <a:ext cx="6062851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라이브러리 </a:t>
            </a:r>
            <a:r>
              <a:rPr lang="en-US" altLang="ko-KR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pairplot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34" charset="0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</a:rPr>
              <a:t> 상관관계를 알 수 있다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</a:rPr>
              <a:t>.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535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1651406"/>
            <a:ext cx="8693247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502" y="5525235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90343" y="1968445"/>
            <a:ext cx="56651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2173550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2162132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88262" y="514875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9996549" y="2327707"/>
            <a:ext cx="224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Plotly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61" y="3241509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5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7626298" y="189829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480208" y="1020168"/>
            <a:ext cx="3575580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9311" y="1878428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095391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75645" y="4347578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가장 많았습니다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가장 많습니다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787543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23216" y="1652432"/>
            <a:ext cx="4809495" cy="3683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</a:t>
            </a:r>
            <a:r>
              <a:rPr lang="en-US" sz="1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나오는지에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대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하여 </a:t>
            </a:r>
            <a:r>
              <a:rPr lang="en-US" altLang="ko-KR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matplot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사용하여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855595" y="1721857"/>
            <a:ext cx="3808727" cy="4399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333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불량유형별</a:t>
            </a:r>
            <a:r>
              <a:rPr lang="ko-KR" alt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altLang="ko-KR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크기를 </a:t>
            </a:r>
            <a:r>
              <a:rPr lang="en-US" altLang="ko-KR" sz="1333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matplot</a:t>
            </a:r>
            <a:r>
              <a:rPr lang="ko-KR" alt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이용하여 분석해보았습니다</a:t>
            </a:r>
            <a:r>
              <a:rPr lang="en-US" altLang="ko-KR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949616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4681" y="1710883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20" name="20230524_115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87375" y="1571618"/>
            <a:ext cx="6477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9" y="488819"/>
            <a:ext cx="9347231" cy="599590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1213</Words>
  <Application>Microsoft Office PowerPoint</Application>
  <PresentationFormat>와이드스크린</PresentationFormat>
  <Paragraphs>378</Paragraphs>
  <Slides>47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40</cp:revision>
  <dcterms:created xsi:type="dcterms:W3CDTF">2023-05-22T00:49:57Z</dcterms:created>
  <dcterms:modified xsi:type="dcterms:W3CDTF">2023-05-24T04:01:58Z</dcterms:modified>
</cp:coreProperties>
</file>